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70" r:id="rId5"/>
    <p:sldId id="273" r:id="rId6"/>
    <p:sldId id="274" r:id="rId7"/>
    <p:sldId id="275" r:id="rId8"/>
    <p:sldId id="276" r:id="rId9"/>
    <p:sldId id="271" r:id="rId10"/>
    <p:sldId id="277" r:id="rId11"/>
    <p:sldId id="266" r:id="rId12"/>
    <p:sldId id="256" r:id="rId13"/>
    <p:sldId id="269" r:id="rId1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391"/>
    <a:srgbClr val="271E56"/>
    <a:srgbClr val="2B215D"/>
    <a:srgbClr val="211C50"/>
    <a:srgbClr val="281F57"/>
    <a:srgbClr val="27215D"/>
    <a:srgbClr val="3E3084"/>
    <a:srgbClr val="292363"/>
    <a:srgbClr val="1A163E"/>
    <a:srgbClr val="392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86AAF-778A-00E7-F9E7-C195C3E54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D1A3-D7C1-51F9-102B-8D78F63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890996-594A-ACB9-0E23-598B7284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CA6C33-3708-B267-65B0-59F086E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C1FB65-F314-BF87-7F67-D19934CD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5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0037DB-A668-EA8A-42DF-BBB67DE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D7257C-F23A-E25D-64F1-95AD04D2E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3EF1F3-205A-C784-8047-240DAC1E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0C3457-7676-D271-03F2-092CEB9B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A54293-5FA4-3AC9-0015-A1A3644E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50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3F726E-C02E-A204-F768-E8FF4BFA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A81169-7C70-738A-EBE6-4DD34AD8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D3D97E-C08A-FA7A-8265-46E44300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B26718-DC4F-D1F4-731E-E1B9182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5FC154-3BD3-DD01-7B29-5ECF060A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4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970EE-122F-031A-491E-A962274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DC7AE4-8B0D-5FBC-4242-E334FD97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564613-83A7-817B-47DC-BDE88317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A8130-8FA8-2A56-C5EB-0921C7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E14551-9DB8-F6E2-45AC-D6DAF1A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F3A39-1A3D-CD40-AD57-F195754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541D6-9B54-D2ED-01F0-DA0829696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38BA1A-67BA-E042-AF39-E3C36E1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394433-44DF-CC87-D5C5-7ED834D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E674B8-1F2E-85D7-83CA-84B8412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22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FBA02-B75B-18CF-1336-99A57A9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E9D112-92C9-08F8-E1E7-A97679A6C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5FB8-2E89-C70E-3E25-DCDCF18A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AB00D1-B1A1-89A5-DDF3-ED4BD57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568865-4E71-A765-7FD3-B09CBC1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B28B6-08F4-2BB0-38A1-B046609F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43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3BB19-BE0C-55A3-260B-0644A779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840FBE-6D90-A5D7-00A8-E7E99FAF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092210-92DF-B243-0365-E68D7A15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D1DE50-4C42-5355-F094-07A6EC22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3429E78-F8CA-17D9-3972-8B06C87A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22BEB9-E79A-3BF2-90CB-7A5C4118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EAB95F6-D8BA-DA39-0DE9-308F522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150A8F-98D2-3052-A6F8-631F642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C9C5FB-8DBE-C1CB-8BBC-B70D48E7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47A01-2E16-4334-BD94-EC85C77D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88A187-2672-A876-5F48-B39E665A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A35CBE-0CE2-76C8-386D-6CA21557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6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AFEBEE6-E41C-44DA-3686-672077C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5B59E9-02D1-DD81-9BF7-82718E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59610E-6BA3-C8C3-2C2B-9F909B8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41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D0E972-3F78-39F2-7B2C-61AA30B5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B2CFDC-B5A3-43E4-5A9A-34D4DEF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605E15-6D6F-2616-D5D9-B9B7FE4A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FEDF5C-2956-8D98-19B0-FE5F55E2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0DBC0-676B-984E-79AB-A5E73BFD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1BA2CB-86AC-7B0A-0450-6A58C42A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D607-36C5-6C3A-C072-918BF951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C21994-9C07-5543-38F3-DA310A8F0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323A16-73AA-7BA1-FCD6-305EF66C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BD52BC-112C-13B0-6BBF-7418E97D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0AF5A6C-9DD1-4590-4BD0-95A8C284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A5AC77-F799-2D2B-0312-F2C80E1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46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993C93B-DE64-CBA2-6871-30F47E4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DF3A0-396A-BCE3-17D3-8CDA9FE2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249972-1E0E-E961-F57D-F388C9544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2024. 01. 18.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A15649-1475-FB83-3026-E476CC83E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703E07-3D09-E23C-6BFC-5533BDA6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4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66675" y="6127679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</a:t>
            </a:r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9260498" y="9835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741485" y="1342183"/>
            <a:ext cx="10709030" cy="2868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cap="all" spc="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7200" b="1" cap="all" spc="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 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202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3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-2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558DABE-3AC7-9E5B-3ECD-9C23268E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6546" y="4105587"/>
            <a:ext cx="1905322" cy="1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615" y="249115"/>
            <a:ext cx="4610768" cy="11811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5" name="Kép 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50A3BCAF-4E01-4AA1-5957-845BB2D7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03" y="3043696"/>
            <a:ext cx="4725993" cy="131277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DE41612-60AD-55DD-9556-59FFDB9D9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5725"/>
            <a:ext cx="523875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4636294" y="3243995"/>
            <a:ext cx="285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2" y="2243596"/>
            <a:ext cx="9090036" cy="252501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838198" y="3673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Nyílt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teszt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2000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846974" y="2173404"/>
            <a:ext cx="649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spc="6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Kommunikációs eszköz, kütyü látható&#10;&#10;Automatikusan generált leírás">
            <a:extLst>
              <a:ext uri="{FF2B5EF4-FFF2-40B4-BE49-F238E27FC236}">
                <a16:creationId xmlns:a16="http://schemas.microsoft.com/office/drawing/2014/main" id="{F6082685-327C-FA17-B0A4-C565FF32B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55" y="1895475"/>
            <a:ext cx="2682979" cy="4841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4E1C9CF5-9361-6B0E-2643-59570A881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6" y="1219789"/>
            <a:ext cx="3073261" cy="5545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F649F5-0CAE-E61C-A8B5-DEE445DF4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442" y="1828800"/>
            <a:ext cx="3614886" cy="3614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3" name="Ábra 12">
            <a:extLst>
              <a:ext uri="{FF2B5EF4-FFF2-40B4-BE49-F238E27FC236}">
                <a16:creationId xmlns:a16="http://schemas.microsoft.com/office/drawing/2014/main" id="{E6328E83-982A-ADEF-7D80-1E4A3EFC7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7358" y="4476750"/>
            <a:ext cx="2696641" cy="2696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Kép 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0CC8BDE2-27D6-9965-0689-8032EAE825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7" y="-198304"/>
            <a:ext cx="7503311" cy="20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03307D5C-B89B-9198-7312-4EE1F1FED949}"/>
              </a:ext>
            </a:extLst>
          </p:cNvPr>
          <p:cNvSpPr txBox="1"/>
          <p:nvPr/>
        </p:nvSpPr>
        <p:spPr>
          <a:xfrm>
            <a:off x="7772401" y="6396335"/>
            <a:ext cx="458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84D4C451-5EA7-4516-7633-65DBE648C7ED}"/>
              </a:ext>
            </a:extLst>
          </p:cNvPr>
          <p:cNvSpPr txBox="1">
            <a:spLocks/>
          </p:cNvSpPr>
          <p:nvPr/>
        </p:nvSpPr>
        <p:spPr>
          <a:xfrm>
            <a:off x="33674" y="5596880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900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123C1C04-736B-83C9-4FD2-DC3CC9AA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6" y="2060387"/>
            <a:ext cx="9854007" cy="2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344751" y="2411550"/>
            <a:ext cx="4936940" cy="19070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12024165-2856-F8AB-113E-8AB096F4FCA6}"/>
              </a:ext>
            </a:extLst>
          </p:cNvPr>
          <p:cNvSpPr/>
          <p:nvPr/>
        </p:nvSpPr>
        <p:spPr>
          <a:xfrm rot="16200000">
            <a:off x="6474343" y="3819917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B861E44E-F8EF-4C45-372E-851FBBFA7D48}"/>
              </a:ext>
            </a:extLst>
          </p:cNvPr>
          <p:cNvSpPr/>
          <p:nvPr/>
        </p:nvSpPr>
        <p:spPr>
          <a:xfrm rot="16200000">
            <a:off x="7118577" y="2684863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Hatszög 7">
            <a:extLst>
              <a:ext uri="{FF2B5EF4-FFF2-40B4-BE49-F238E27FC236}">
                <a16:creationId xmlns:a16="http://schemas.microsoft.com/office/drawing/2014/main" id="{C5D89E43-B644-FA26-B4CC-A7737BB4051C}"/>
              </a:ext>
            </a:extLst>
          </p:cNvPr>
          <p:cNvSpPr/>
          <p:nvPr/>
        </p:nvSpPr>
        <p:spPr>
          <a:xfrm rot="16200000">
            <a:off x="9042944" y="3824676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590707F-5AE5-BE13-D917-051A6622BFFD}"/>
              </a:ext>
            </a:extLst>
          </p:cNvPr>
          <p:cNvSpPr/>
          <p:nvPr/>
        </p:nvSpPr>
        <p:spPr>
          <a:xfrm rot="16200000">
            <a:off x="8400808" y="2668749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7A3D24A-BF91-1CC5-0280-29BBFCCD51EF}"/>
              </a:ext>
            </a:extLst>
          </p:cNvPr>
          <p:cNvSpPr txBox="1"/>
          <p:nvPr/>
        </p:nvSpPr>
        <p:spPr>
          <a:xfrm>
            <a:off x="6524591" y="424906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4B2C6E2-64E0-6C4B-29D8-55CE56BB19F8}"/>
              </a:ext>
            </a:extLst>
          </p:cNvPr>
          <p:cNvSpPr txBox="1"/>
          <p:nvPr/>
        </p:nvSpPr>
        <p:spPr>
          <a:xfrm>
            <a:off x="9009466" y="4255148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Beadandót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731351-5829-718D-C590-18DB4C9232A6}"/>
              </a:ext>
            </a:extLst>
          </p:cNvPr>
          <p:cNvSpPr txBox="1"/>
          <p:nvPr/>
        </p:nvSpPr>
        <p:spPr>
          <a:xfrm>
            <a:off x="7089538" y="2974496"/>
            <a:ext cx="14279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Házi</a:t>
            </a:r>
          </a:p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feladatokat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BFDC151-4314-2A61-DEBF-FE9019F71B6D}"/>
              </a:ext>
            </a:extLst>
          </p:cNvPr>
          <p:cNvSpPr txBox="1"/>
          <p:nvPr/>
        </p:nvSpPr>
        <p:spPr>
          <a:xfrm>
            <a:off x="8220003" y="2996189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teendőket</a:t>
            </a:r>
          </a:p>
        </p:txBody>
      </p:sp>
      <p:sp>
        <p:nvSpPr>
          <p:cNvPr id="15" name="Hatszög 14">
            <a:extLst>
              <a:ext uri="{FF2B5EF4-FFF2-40B4-BE49-F238E27FC236}">
                <a16:creationId xmlns:a16="http://schemas.microsoft.com/office/drawing/2014/main" id="{24352534-FAAB-CA40-0762-08F9F8952626}"/>
              </a:ext>
            </a:extLst>
          </p:cNvPr>
          <p:cNvSpPr/>
          <p:nvPr/>
        </p:nvSpPr>
        <p:spPr>
          <a:xfrm rot="16200000">
            <a:off x="7759692" y="3819916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C6D799-335F-C024-9E28-290C59302C10}"/>
              </a:ext>
            </a:extLst>
          </p:cNvPr>
          <p:cNvSpPr txBox="1"/>
          <p:nvPr/>
        </p:nvSpPr>
        <p:spPr>
          <a:xfrm>
            <a:off x="7730653" y="425984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5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Dolgozatot</a:t>
            </a:r>
          </a:p>
        </p:txBody>
      </p:sp>
      <p:pic>
        <p:nvPicPr>
          <p:cNvPr id="17" name="Kép 16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142471" y="3483088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42" y="1550176"/>
            <a:ext cx="9834466" cy="2516759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Mit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tervez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ünk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a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demóig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?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400" i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avagy terveink a mai workshopra</a:t>
            </a:r>
            <a:endParaRPr lang="hu-HU" i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21" name="Szöveg helye 2">
            <a:extLst>
              <a:ext uri="{FF2B5EF4-FFF2-40B4-BE49-F238E27FC236}">
                <a16:creationId xmlns:a16="http://schemas.microsoft.com/office/drawing/2014/main" id="{2B1788D0-B961-1BE8-C765-94C460394B4B}"/>
              </a:ext>
            </a:extLst>
          </p:cNvPr>
          <p:cNvSpPr txBox="1">
            <a:spLocks/>
          </p:cNvSpPr>
          <p:nvPr/>
        </p:nvSpPr>
        <p:spPr>
          <a:xfrm>
            <a:off x="1776657" y="3669902"/>
            <a:ext cx="9078912" cy="2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Továbbfejlesztett design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&amp;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funkciók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Kiadott alkalmazás</a:t>
            </a: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A205A"/>
            </a:gs>
            <a:gs pos="100000">
              <a:srgbClr val="1A163E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82" y="68795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Haladás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az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előző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workshop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óta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4" name="Kép 3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9C918A9-5540-5C3A-F3A2-8A44B240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39" y="1974410"/>
            <a:ext cx="2442865" cy="44081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20C2A2-E518-FDD5-6A8F-81D20768ECCA}"/>
              </a:ext>
            </a:extLst>
          </p:cNvPr>
          <p:cNvGrpSpPr/>
          <p:nvPr/>
        </p:nvGrpSpPr>
        <p:grpSpPr>
          <a:xfrm>
            <a:off x="4733921" y="2290031"/>
            <a:ext cx="6771282" cy="4408134"/>
            <a:chOff x="4772021" y="2318606"/>
            <a:chExt cx="6771282" cy="4408134"/>
          </a:xfrm>
        </p:grpSpPr>
        <p:sp>
          <p:nvSpPr>
            <p:cNvPr id="2" name="Szöveg helye 2">
              <a:extLst>
                <a:ext uri="{FF2B5EF4-FFF2-40B4-BE49-F238E27FC236}">
                  <a16:creationId xmlns:a16="http://schemas.microsoft.com/office/drawing/2014/main" id="{F96E6C15-CC22-9C57-E1C8-D6153306EA07}"/>
                </a:ext>
              </a:extLst>
            </p:cNvPr>
            <p:cNvSpPr txBox="1">
              <a:spLocks/>
            </p:cNvSpPr>
            <p:nvPr/>
          </p:nvSpPr>
          <p:spPr>
            <a:xfrm>
              <a:off x="4772021" y="2318606"/>
              <a:ext cx="6771282" cy="44081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Új alapértelmezett betűtípus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Teendő(k) lista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Jegyzetek </a:t>
              </a:r>
              <a:r>
                <a:rPr lang="hu-HU" b="1" dirty="0">
                  <a:solidFill>
                    <a:srgbClr val="615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(ÚJ!)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Visszajelzések 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Értesítések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Widget</a:t>
              </a: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Webes felület </a:t>
              </a: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core</a:t>
              </a: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 alkalmazás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D06E139-0D6E-7A49-9562-64DBB1D32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r="1724"/>
            <a:stretch/>
          </p:blipFill>
          <p:spPr bwMode="auto">
            <a:xfrm>
              <a:off x="7438028" y="3857047"/>
              <a:ext cx="2400300" cy="91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63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81F57"/>
            </a:gs>
            <a:gs pos="27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pic>
        <p:nvPicPr>
          <p:cNvPr id="7" name="Kép 6" descr="A képen képernyőkép, Táblagép, Téglalap, tervezés látható&#10;&#10;Automatikusan generált leírás">
            <a:extLst>
              <a:ext uri="{FF2B5EF4-FFF2-40B4-BE49-F238E27FC236}">
                <a16:creationId xmlns:a16="http://schemas.microsoft.com/office/drawing/2014/main" id="{75761D21-1B6F-53FF-ED93-F3A97C9DD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9"/>
          <a:stretch/>
        </p:blipFill>
        <p:spPr>
          <a:xfrm>
            <a:off x="927258" y="1877828"/>
            <a:ext cx="2660684" cy="4680000"/>
          </a:xfrm>
          <a:prstGeom prst="rect">
            <a:avLst/>
          </a:prstGeom>
          <a:effectLst>
            <a:outerShdw blurRad="50800" dist="38100" dir="5400000" algn="ctr" rotWithShape="0">
              <a:prstClr val="black">
                <a:alpha val="60000"/>
              </a:prstClr>
            </a:outerShdw>
            <a:softEdge rad="25400"/>
          </a:effectLst>
        </p:spPr>
      </p:pic>
      <p:pic>
        <p:nvPicPr>
          <p:cNvPr id="8" name="Kép 7" descr="A képen képernyőkép, Táblagép, Téglalap, tervezés látható&#10;&#10;Automatikusan generált leírás">
            <a:extLst>
              <a:ext uri="{FF2B5EF4-FFF2-40B4-BE49-F238E27FC236}">
                <a16:creationId xmlns:a16="http://schemas.microsoft.com/office/drawing/2014/main" id="{84BCF405-EE4A-A869-AC74-A7B4F70F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r="33688"/>
          <a:stretch/>
        </p:blipFill>
        <p:spPr>
          <a:xfrm>
            <a:off x="4852554" y="1877828"/>
            <a:ext cx="2486892" cy="4680000"/>
          </a:xfrm>
          <a:prstGeom prst="rect">
            <a:avLst/>
          </a:prstGeom>
          <a:effectLst>
            <a:outerShdw blurRad="50800" dist="38100" dir="5400000" algn="ctr" rotWithShape="0">
              <a:prstClr val="black">
                <a:alpha val="60000"/>
              </a:prstClr>
            </a:outerShdw>
            <a:softEdge rad="25400"/>
          </a:effectLst>
        </p:spPr>
      </p:pic>
      <p:pic>
        <p:nvPicPr>
          <p:cNvPr id="9" name="Kép 8" descr="A képen képernyőkép, Táblagép, Téglalap, tervezés látható&#10;&#10;Automatikusan generált leírás">
            <a:extLst>
              <a:ext uri="{FF2B5EF4-FFF2-40B4-BE49-F238E27FC236}">
                <a16:creationId xmlns:a16="http://schemas.microsoft.com/office/drawing/2014/main" id="{B7C129B7-6845-BCAE-DC84-8773DAA97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6" r="214"/>
          <a:stretch/>
        </p:blipFill>
        <p:spPr>
          <a:xfrm>
            <a:off x="8604058" y="1877828"/>
            <a:ext cx="2660686" cy="4680000"/>
          </a:xfrm>
          <a:prstGeom prst="rect">
            <a:avLst/>
          </a:prstGeom>
          <a:effectLst>
            <a:outerShdw blurRad="50800" dist="38100" dir="5400000" algn="ctr" rotWithShape="0">
              <a:prstClr val="black">
                <a:alpha val="60000"/>
              </a:prstClr>
            </a:outerShdw>
            <a:softEdge rad="25400"/>
          </a:effec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932782" y="602229"/>
            <a:ext cx="10326436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Órarend </a:t>
            </a:r>
            <a:r>
              <a:rPr lang="hu-HU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rework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C8932F4-E5A1-A711-2096-94E87A2F1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99" y="3570742"/>
            <a:ext cx="1201764" cy="1201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A99791CA-6BA5-6665-9750-78ACE94DF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70" y="3616946"/>
            <a:ext cx="1201764" cy="1201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41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271E52"/>
            </a:gs>
            <a:gs pos="100000">
              <a:srgbClr val="211C50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637362" y="2952413"/>
            <a:ext cx="4497908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7200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Widget</a:t>
            </a:r>
            <a:endParaRPr lang="hu-HU" sz="7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3" name="Kép 2" descr="A képen szöveg, képernyőkép, kütyü, Mobiltelefon látható&#10;&#10;Automatikusan generált leírás">
            <a:extLst>
              <a:ext uri="{FF2B5EF4-FFF2-40B4-BE49-F238E27FC236}">
                <a16:creationId xmlns:a16="http://schemas.microsoft.com/office/drawing/2014/main" id="{78511BA5-131F-B2A3-B070-B491F5A3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4" y="1257458"/>
            <a:ext cx="2563168" cy="5268735"/>
          </a:xfrm>
          <a:custGeom>
            <a:avLst/>
            <a:gdLst>
              <a:gd name="connsiteX0" fmla="*/ 0 w 2563168"/>
              <a:gd name="connsiteY0" fmla="*/ 0 h 5268735"/>
              <a:gd name="connsiteX1" fmla="*/ 563897 w 2563168"/>
              <a:gd name="connsiteY1" fmla="*/ 0 h 5268735"/>
              <a:gd name="connsiteX2" fmla="*/ 1127794 w 2563168"/>
              <a:gd name="connsiteY2" fmla="*/ 0 h 5268735"/>
              <a:gd name="connsiteX3" fmla="*/ 1640428 w 2563168"/>
              <a:gd name="connsiteY3" fmla="*/ 0 h 5268735"/>
              <a:gd name="connsiteX4" fmla="*/ 2563168 w 2563168"/>
              <a:gd name="connsiteY4" fmla="*/ 0 h 5268735"/>
              <a:gd name="connsiteX5" fmla="*/ 2563168 w 2563168"/>
              <a:gd name="connsiteY5" fmla="*/ 532728 h 5268735"/>
              <a:gd name="connsiteX6" fmla="*/ 2563168 w 2563168"/>
              <a:gd name="connsiteY6" fmla="*/ 1012768 h 5268735"/>
              <a:gd name="connsiteX7" fmla="*/ 2563168 w 2563168"/>
              <a:gd name="connsiteY7" fmla="*/ 1650870 h 5268735"/>
              <a:gd name="connsiteX8" fmla="*/ 2563168 w 2563168"/>
              <a:gd name="connsiteY8" fmla="*/ 2130911 h 5268735"/>
              <a:gd name="connsiteX9" fmla="*/ 2563168 w 2563168"/>
              <a:gd name="connsiteY9" fmla="*/ 2558264 h 5268735"/>
              <a:gd name="connsiteX10" fmla="*/ 2563168 w 2563168"/>
              <a:gd name="connsiteY10" fmla="*/ 3038304 h 5268735"/>
              <a:gd name="connsiteX11" fmla="*/ 2563168 w 2563168"/>
              <a:gd name="connsiteY11" fmla="*/ 3571032 h 5268735"/>
              <a:gd name="connsiteX12" fmla="*/ 2563168 w 2563168"/>
              <a:gd name="connsiteY12" fmla="*/ 4156447 h 5268735"/>
              <a:gd name="connsiteX13" fmla="*/ 2563168 w 2563168"/>
              <a:gd name="connsiteY13" fmla="*/ 4636487 h 5268735"/>
              <a:gd name="connsiteX14" fmla="*/ 2563168 w 2563168"/>
              <a:gd name="connsiteY14" fmla="*/ 5268735 h 5268735"/>
              <a:gd name="connsiteX15" fmla="*/ 2050534 w 2563168"/>
              <a:gd name="connsiteY15" fmla="*/ 5268735 h 5268735"/>
              <a:gd name="connsiteX16" fmla="*/ 1537901 w 2563168"/>
              <a:gd name="connsiteY16" fmla="*/ 5268735 h 5268735"/>
              <a:gd name="connsiteX17" fmla="*/ 1025267 w 2563168"/>
              <a:gd name="connsiteY17" fmla="*/ 5268735 h 5268735"/>
              <a:gd name="connsiteX18" fmla="*/ 512634 w 2563168"/>
              <a:gd name="connsiteY18" fmla="*/ 5268735 h 5268735"/>
              <a:gd name="connsiteX19" fmla="*/ 0 w 2563168"/>
              <a:gd name="connsiteY19" fmla="*/ 5268735 h 5268735"/>
              <a:gd name="connsiteX20" fmla="*/ 0 w 2563168"/>
              <a:gd name="connsiteY20" fmla="*/ 4630633 h 5268735"/>
              <a:gd name="connsiteX21" fmla="*/ 0 w 2563168"/>
              <a:gd name="connsiteY21" fmla="*/ 3992530 h 5268735"/>
              <a:gd name="connsiteX22" fmla="*/ 0 w 2563168"/>
              <a:gd name="connsiteY22" fmla="*/ 3354428 h 5268735"/>
              <a:gd name="connsiteX23" fmla="*/ 0 w 2563168"/>
              <a:gd name="connsiteY23" fmla="*/ 2716326 h 5268735"/>
              <a:gd name="connsiteX24" fmla="*/ 0 w 2563168"/>
              <a:gd name="connsiteY24" fmla="*/ 2025536 h 5268735"/>
              <a:gd name="connsiteX25" fmla="*/ 0 w 2563168"/>
              <a:gd name="connsiteY25" fmla="*/ 1440121 h 5268735"/>
              <a:gd name="connsiteX26" fmla="*/ 0 w 2563168"/>
              <a:gd name="connsiteY26" fmla="*/ 802019 h 5268735"/>
              <a:gd name="connsiteX27" fmla="*/ 0 w 2563168"/>
              <a:gd name="connsiteY27" fmla="*/ 0 h 526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3168" h="5268735" fill="none" extrusionOk="0">
                <a:moveTo>
                  <a:pt x="0" y="0"/>
                </a:moveTo>
                <a:cubicBezTo>
                  <a:pt x="222526" y="-39247"/>
                  <a:pt x="361811" y="60731"/>
                  <a:pt x="563897" y="0"/>
                </a:cubicBezTo>
                <a:cubicBezTo>
                  <a:pt x="765983" y="-60731"/>
                  <a:pt x="872637" y="59717"/>
                  <a:pt x="1127794" y="0"/>
                </a:cubicBezTo>
                <a:cubicBezTo>
                  <a:pt x="1382951" y="-59717"/>
                  <a:pt x="1436467" y="37792"/>
                  <a:pt x="1640428" y="0"/>
                </a:cubicBezTo>
                <a:cubicBezTo>
                  <a:pt x="1844389" y="-37792"/>
                  <a:pt x="2335196" y="33950"/>
                  <a:pt x="2563168" y="0"/>
                </a:cubicBezTo>
                <a:cubicBezTo>
                  <a:pt x="2626680" y="200455"/>
                  <a:pt x="2525512" y="299248"/>
                  <a:pt x="2563168" y="532728"/>
                </a:cubicBezTo>
                <a:cubicBezTo>
                  <a:pt x="2600824" y="766208"/>
                  <a:pt x="2540528" y="899551"/>
                  <a:pt x="2563168" y="1012768"/>
                </a:cubicBezTo>
                <a:cubicBezTo>
                  <a:pt x="2585808" y="1125985"/>
                  <a:pt x="2542217" y="1480837"/>
                  <a:pt x="2563168" y="1650870"/>
                </a:cubicBezTo>
                <a:cubicBezTo>
                  <a:pt x="2584119" y="1820903"/>
                  <a:pt x="2550118" y="1924650"/>
                  <a:pt x="2563168" y="2130911"/>
                </a:cubicBezTo>
                <a:cubicBezTo>
                  <a:pt x="2576218" y="2337172"/>
                  <a:pt x="2525530" y="2380870"/>
                  <a:pt x="2563168" y="2558264"/>
                </a:cubicBezTo>
                <a:cubicBezTo>
                  <a:pt x="2600806" y="2735658"/>
                  <a:pt x="2510964" y="2827447"/>
                  <a:pt x="2563168" y="3038304"/>
                </a:cubicBezTo>
                <a:cubicBezTo>
                  <a:pt x="2615372" y="3249161"/>
                  <a:pt x="2547454" y="3463737"/>
                  <a:pt x="2563168" y="3571032"/>
                </a:cubicBezTo>
                <a:cubicBezTo>
                  <a:pt x="2578882" y="3678327"/>
                  <a:pt x="2543310" y="3866879"/>
                  <a:pt x="2563168" y="4156447"/>
                </a:cubicBezTo>
                <a:cubicBezTo>
                  <a:pt x="2583026" y="4446015"/>
                  <a:pt x="2540984" y="4494098"/>
                  <a:pt x="2563168" y="4636487"/>
                </a:cubicBezTo>
                <a:cubicBezTo>
                  <a:pt x="2585352" y="4778876"/>
                  <a:pt x="2489055" y="4995567"/>
                  <a:pt x="2563168" y="5268735"/>
                </a:cubicBezTo>
                <a:cubicBezTo>
                  <a:pt x="2395387" y="5299783"/>
                  <a:pt x="2252624" y="5227853"/>
                  <a:pt x="2050534" y="5268735"/>
                </a:cubicBezTo>
                <a:cubicBezTo>
                  <a:pt x="1848444" y="5309617"/>
                  <a:pt x="1758221" y="5225327"/>
                  <a:pt x="1537901" y="5268735"/>
                </a:cubicBezTo>
                <a:cubicBezTo>
                  <a:pt x="1317581" y="5312143"/>
                  <a:pt x="1249636" y="5252986"/>
                  <a:pt x="1025267" y="5268735"/>
                </a:cubicBezTo>
                <a:cubicBezTo>
                  <a:pt x="800898" y="5284484"/>
                  <a:pt x="648588" y="5239815"/>
                  <a:pt x="512634" y="5268735"/>
                </a:cubicBezTo>
                <a:cubicBezTo>
                  <a:pt x="376680" y="5297655"/>
                  <a:pt x="226146" y="5263279"/>
                  <a:pt x="0" y="5268735"/>
                </a:cubicBezTo>
                <a:cubicBezTo>
                  <a:pt x="-50051" y="5017264"/>
                  <a:pt x="72685" y="4803753"/>
                  <a:pt x="0" y="4630633"/>
                </a:cubicBezTo>
                <a:cubicBezTo>
                  <a:pt x="-72685" y="4457513"/>
                  <a:pt x="11170" y="4225169"/>
                  <a:pt x="0" y="3992530"/>
                </a:cubicBezTo>
                <a:cubicBezTo>
                  <a:pt x="-11170" y="3759891"/>
                  <a:pt x="29281" y="3595520"/>
                  <a:pt x="0" y="3354428"/>
                </a:cubicBezTo>
                <a:cubicBezTo>
                  <a:pt x="-29281" y="3113336"/>
                  <a:pt x="17300" y="2940829"/>
                  <a:pt x="0" y="2716326"/>
                </a:cubicBezTo>
                <a:cubicBezTo>
                  <a:pt x="-17300" y="2491823"/>
                  <a:pt x="35256" y="2322917"/>
                  <a:pt x="0" y="2025536"/>
                </a:cubicBezTo>
                <a:cubicBezTo>
                  <a:pt x="-35256" y="1728155"/>
                  <a:pt x="765" y="1609336"/>
                  <a:pt x="0" y="1440121"/>
                </a:cubicBezTo>
                <a:cubicBezTo>
                  <a:pt x="-765" y="1270906"/>
                  <a:pt x="38977" y="946890"/>
                  <a:pt x="0" y="802019"/>
                </a:cubicBezTo>
                <a:cubicBezTo>
                  <a:pt x="-38977" y="657148"/>
                  <a:pt x="45706" y="375421"/>
                  <a:pt x="0" y="0"/>
                </a:cubicBezTo>
                <a:close/>
              </a:path>
              <a:path w="2563168" h="5268735" stroke="0" extrusionOk="0">
                <a:moveTo>
                  <a:pt x="0" y="0"/>
                </a:moveTo>
                <a:cubicBezTo>
                  <a:pt x="138381" y="-19526"/>
                  <a:pt x="368191" y="11595"/>
                  <a:pt x="487002" y="0"/>
                </a:cubicBezTo>
                <a:cubicBezTo>
                  <a:pt x="605813" y="-11595"/>
                  <a:pt x="830450" y="23750"/>
                  <a:pt x="922740" y="0"/>
                </a:cubicBezTo>
                <a:cubicBezTo>
                  <a:pt x="1015030" y="-23750"/>
                  <a:pt x="1269024" y="7255"/>
                  <a:pt x="1486637" y="0"/>
                </a:cubicBezTo>
                <a:cubicBezTo>
                  <a:pt x="1704250" y="-7255"/>
                  <a:pt x="1818817" y="53689"/>
                  <a:pt x="1973639" y="0"/>
                </a:cubicBezTo>
                <a:cubicBezTo>
                  <a:pt x="2128461" y="-53689"/>
                  <a:pt x="2281156" y="24745"/>
                  <a:pt x="2563168" y="0"/>
                </a:cubicBezTo>
                <a:cubicBezTo>
                  <a:pt x="2603629" y="143958"/>
                  <a:pt x="2497018" y="505052"/>
                  <a:pt x="2563168" y="690790"/>
                </a:cubicBezTo>
                <a:cubicBezTo>
                  <a:pt x="2629318" y="876528"/>
                  <a:pt x="2556280" y="1136518"/>
                  <a:pt x="2563168" y="1276205"/>
                </a:cubicBezTo>
                <a:cubicBezTo>
                  <a:pt x="2570056" y="1415893"/>
                  <a:pt x="2515378" y="1573153"/>
                  <a:pt x="2563168" y="1861620"/>
                </a:cubicBezTo>
                <a:cubicBezTo>
                  <a:pt x="2610958" y="2150087"/>
                  <a:pt x="2510135" y="2210424"/>
                  <a:pt x="2563168" y="2341660"/>
                </a:cubicBezTo>
                <a:cubicBezTo>
                  <a:pt x="2616201" y="2472896"/>
                  <a:pt x="2562978" y="2610766"/>
                  <a:pt x="2563168" y="2821700"/>
                </a:cubicBezTo>
                <a:cubicBezTo>
                  <a:pt x="2563358" y="3032634"/>
                  <a:pt x="2497682" y="3118196"/>
                  <a:pt x="2563168" y="3407115"/>
                </a:cubicBezTo>
                <a:cubicBezTo>
                  <a:pt x="2628654" y="3696034"/>
                  <a:pt x="2497267" y="3817677"/>
                  <a:pt x="2563168" y="4045218"/>
                </a:cubicBezTo>
                <a:cubicBezTo>
                  <a:pt x="2629069" y="4272759"/>
                  <a:pt x="2528460" y="4270736"/>
                  <a:pt x="2563168" y="4472571"/>
                </a:cubicBezTo>
                <a:cubicBezTo>
                  <a:pt x="2597876" y="4674406"/>
                  <a:pt x="2501314" y="4943547"/>
                  <a:pt x="2563168" y="5268735"/>
                </a:cubicBezTo>
                <a:cubicBezTo>
                  <a:pt x="2315553" y="5289932"/>
                  <a:pt x="2184772" y="5238168"/>
                  <a:pt x="2050534" y="5268735"/>
                </a:cubicBezTo>
                <a:cubicBezTo>
                  <a:pt x="1916296" y="5299302"/>
                  <a:pt x="1770629" y="5219971"/>
                  <a:pt x="1537901" y="5268735"/>
                </a:cubicBezTo>
                <a:cubicBezTo>
                  <a:pt x="1305173" y="5317499"/>
                  <a:pt x="1251209" y="5222099"/>
                  <a:pt x="974004" y="5268735"/>
                </a:cubicBezTo>
                <a:cubicBezTo>
                  <a:pt x="696799" y="5315371"/>
                  <a:pt x="583425" y="5217521"/>
                  <a:pt x="461370" y="5268735"/>
                </a:cubicBezTo>
                <a:cubicBezTo>
                  <a:pt x="339315" y="5319949"/>
                  <a:pt x="123913" y="5244171"/>
                  <a:pt x="0" y="5268735"/>
                </a:cubicBezTo>
                <a:cubicBezTo>
                  <a:pt x="-7251" y="5163024"/>
                  <a:pt x="32307" y="5011061"/>
                  <a:pt x="0" y="4788695"/>
                </a:cubicBezTo>
                <a:cubicBezTo>
                  <a:pt x="-32307" y="4566329"/>
                  <a:pt x="6550" y="4416160"/>
                  <a:pt x="0" y="4255967"/>
                </a:cubicBezTo>
                <a:cubicBezTo>
                  <a:pt x="-6550" y="4095774"/>
                  <a:pt x="59383" y="3841497"/>
                  <a:pt x="0" y="3565177"/>
                </a:cubicBezTo>
                <a:cubicBezTo>
                  <a:pt x="-59383" y="3288857"/>
                  <a:pt x="63361" y="3206019"/>
                  <a:pt x="0" y="2979762"/>
                </a:cubicBezTo>
                <a:cubicBezTo>
                  <a:pt x="-63361" y="2753506"/>
                  <a:pt x="62909" y="2601960"/>
                  <a:pt x="0" y="2447035"/>
                </a:cubicBezTo>
                <a:cubicBezTo>
                  <a:pt x="-62909" y="2292110"/>
                  <a:pt x="11751" y="2150929"/>
                  <a:pt x="0" y="2019682"/>
                </a:cubicBezTo>
                <a:cubicBezTo>
                  <a:pt x="-11751" y="1888435"/>
                  <a:pt x="40166" y="1761413"/>
                  <a:pt x="0" y="1592329"/>
                </a:cubicBezTo>
                <a:cubicBezTo>
                  <a:pt x="-40166" y="1423245"/>
                  <a:pt x="65538" y="1256349"/>
                  <a:pt x="0" y="954226"/>
                </a:cubicBezTo>
                <a:cubicBezTo>
                  <a:pt x="-65538" y="652103"/>
                  <a:pt x="56868" y="471194"/>
                  <a:pt x="0" y="0"/>
                </a:cubicBezTo>
                <a:close/>
              </a:path>
            </a:pathLst>
          </a:custGeom>
          <a:ln w="41275" cmpd="sng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21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E3084"/>
            </a:gs>
            <a:gs pos="42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966276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Teendő(k) lista update</a:t>
            </a:r>
            <a:endParaRPr lang="hu-HU" spc="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4" name="Kép 3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495AFDAE-2DB4-15EE-E5F8-A3140416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21" y="1247082"/>
            <a:ext cx="2586751" cy="5317212"/>
          </a:xfrm>
          <a:custGeom>
            <a:avLst/>
            <a:gdLst>
              <a:gd name="connsiteX0" fmla="*/ 0 w 2586751"/>
              <a:gd name="connsiteY0" fmla="*/ 0 h 5317212"/>
              <a:gd name="connsiteX1" fmla="*/ 569085 w 2586751"/>
              <a:gd name="connsiteY1" fmla="*/ 0 h 5317212"/>
              <a:gd name="connsiteX2" fmla="*/ 1267508 w 2586751"/>
              <a:gd name="connsiteY2" fmla="*/ 0 h 5317212"/>
              <a:gd name="connsiteX3" fmla="*/ 1940063 w 2586751"/>
              <a:gd name="connsiteY3" fmla="*/ 0 h 5317212"/>
              <a:gd name="connsiteX4" fmla="*/ 2586751 w 2586751"/>
              <a:gd name="connsiteY4" fmla="*/ 0 h 5317212"/>
              <a:gd name="connsiteX5" fmla="*/ 2586751 w 2586751"/>
              <a:gd name="connsiteY5" fmla="*/ 611479 h 5317212"/>
              <a:gd name="connsiteX6" fmla="*/ 2586751 w 2586751"/>
              <a:gd name="connsiteY6" fmla="*/ 1116615 h 5317212"/>
              <a:gd name="connsiteX7" fmla="*/ 2586751 w 2586751"/>
              <a:gd name="connsiteY7" fmla="*/ 1834438 h 5317212"/>
              <a:gd name="connsiteX8" fmla="*/ 2586751 w 2586751"/>
              <a:gd name="connsiteY8" fmla="*/ 2392745 h 5317212"/>
              <a:gd name="connsiteX9" fmla="*/ 2586751 w 2586751"/>
              <a:gd name="connsiteY9" fmla="*/ 2897881 h 5317212"/>
              <a:gd name="connsiteX10" fmla="*/ 2586751 w 2586751"/>
              <a:gd name="connsiteY10" fmla="*/ 3456188 h 5317212"/>
              <a:gd name="connsiteX11" fmla="*/ 2586751 w 2586751"/>
              <a:gd name="connsiteY11" fmla="*/ 4174011 h 5317212"/>
              <a:gd name="connsiteX12" fmla="*/ 2586751 w 2586751"/>
              <a:gd name="connsiteY12" fmla="*/ 4732319 h 5317212"/>
              <a:gd name="connsiteX13" fmla="*/ 2586751 w 2586751"/>
              <a:gd name="connsiteY13" fmla="*/ 5317212 h 5317212"/>
              <a:gd name="connsiteX14" fmla="*/ 1991798 w 2586751"/>
              <a:gd name="connsiteY14" fmla="*/ 5317212 h 5317212"/>
              <a:gd name="connsiteX15" fmla="*/ 1319243 w 2586751"/>
              <a:gd name="connsiteY15" fmla="*/ 5317212 h 5317212"/>
              <a:gd name="connsiteX16" fmla="*/ 750158 w 2586751"/>
              <a:gd name="connsiteY16" fmla="*/ 5317212 h 5317212"/>
              <a:gd name="connsiteX17" fmla="*/ 0 w 2586751"/>
              <a:gd name="connsiteY17" fmla="*/ 5317212 h 5317212"/>
              <a:gd name="connsiteX18" fmla="*/ 0 w 2586751"/>
              <a:gd name="connsiteY18" fmla="*/ 4758905 h 5317212"/>
              <a:gd name="connsiteX19" fmla="*/ 0 w 2586751"/>
              <a:gd name="connsiteY19" fmla="*/ 4253770 h 5317212"/>
              <a:gd name="connsiteX20" fmla="*/ 0 w 2586751"/>
              <a:gd name="connsiteY20" fmla="*/ 3589118 h 5317212"/>
              <a:gd name="connsiteX21" fmla="*/ 0 w 2586751"/>
              <a:gd name="connsiteY21" fmla="*/ 2818122 h 5317212"/>
              <a:gd name="connsiteX22" fmla="*/ 0 w 2586751"/>
              <a:gd name="connsiteY22" fmla="*/ 2206643 h 5317212"/>
              <a:gd name="connsiteX23" fmla="*/ 0 w 2586751"/>
              <a:gd name="connsiteY23" fmla="*/ 1595164 h 5317212"/>
              <a:gd name="connsiteX24" fmla="*/ 0 w 2586751"/>
              <a:gd name="connsiteY24" fmla="*/ 930512 h 5317212"/>
              <a:gd name="connsiteX25" fmla="*/ 0 w 2586751"/>
              <a:gd name="connsiteY25" fmla="*/ 0 h 531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86751" h="5317212" fill="none" extrusionOk="0">
                <a:moveTo>
                  <a:pt x="0" y="0"/>
                </a:moveTo>
                <a:cubicBezTo>
                  <a:pt x="157988" y="-404"/>
                  <a:pt x="297025" y="-10483"/>
                  <a:pt x="569085" y="0"/>
                </a:cubicBezTo>
                <a:cubicBezTo>
                  <a:pt x="841146" y="10483"/>
                  <a:pt x="1121121" y="-2932"/>
                  <a:pt x="1267508" y="0"/>
                </a:cubicBezTo>
                <a:cubicBezTo>
                  <a:pt x="1413895" y="2932"/>
                  <a:pt x="1776720" y="-21672"/>
                  <a:pt x="1940063" y="0"/>
                </a:cubicBezTo>
                <a:cubicBezTo>
                  <a:pt x="2103407" y="21672"/>
                  <a:pt x="2431909" y="16932"/>
                  <a:pt x="2586751" y="0"/>
                </a:cubicBezTo>
                <a:cubicBezTo>
                  <a:pt x="2580566" y="223870"/>
                  <a:pt x="2577914" y="307368"/>
                  <a:pt x="2586751" y="611479"/>
                </a:cubicBezTo>
                <a:cubicBezTo>
                  <a:pt x="2595588" y="915590"/>
                  <a:pt x="2604735" y="923011"/>
                  <a:pt x="2586751" y="1116615"/>
                </a:cubicBezTo>
                <a:cubicBezTo>
                  <a:pt x="2568767" y="1310219"/>
                  <a:pt x="2553069" y="1559469"/>
                  <a:pt x="2586751" y="1834438"/>
                </a:cubicBezTo>
                <a:cubicBezTo>
                  <a:pt x="2620433" y="2109407"/>
                  <a:pt x="2598296" y="2272874"/>
                  <a:pt x="2586751" y="2392745"/>
                </a:cubicBezTo>
                <a:cubicBezTo>
                  <a:pt x="2575206" y="2512616"/>
                  <a:pt x="2601021" y="2732076"/>
                  <a:pt x="2586751" y="2897881"/>
                </a:cubicBezTo>
                <a:cubicBezTo>
                  <a:pt x="2572481" y="3063686"/>
                  <a:pt x="2585466" y="3233815"/>
                  <a:pt x="2586751" y="3456188"/>
                </a:cubicBezTo>
                <a:cubicBezTo>
                  <a:pt x="2588036" y="3678561"/>
                  <a:pt x="2567584" y="3907043"/>
                  <a:pt x="2586751" y="4174011"/>
                </a:cubicBezTo>
                <a:cubicBezTo>
                  <a:pt x="2605918" y="4440979"/>
                  <a:pt x="2599279" y="4539618"/>
                  <a:pt x="2586751" y="4732319"/>
                </a:cubicBezTo>
                <a:cubicBezTo>
                  <a:pt x="2574223" y="4925020"/>
                  <a:pt x="2598681" y="5060270"/>
                  <a:pt x="2586751" y="5317212"/>
                </a:cubicBezTo>
                <a:cubicBezTo>
                  <a:pt x="2406428" y="5330691"/>
                  <a:pt x="2186973" y="5318699"/>
                  <a:pt x="1991798" y="5317212"/>
                </a:cubicBezTo>
                <a:cubicBezTo>
                  <a:pt x="1796623" y="5315725"/>
                  <a:pt x="1638958" y="5301673"/>
                  <a:pt x="1319243" y="5317212"/>
                </a:cubicBezTo>
                <a:cubicBezTo>
                  <a:pt x="999529" y="5332751"/>
                  <a:pt x="897953" y="5330741"/>
                  <a:pt x="750158" y="5317212"/>
                </a:cubicBezTo>
                <a:cubicBezTo>
                  <a:pt x="602364" y="5303683"/>
                  <a:pt x="162278" y="5287683"/>
                  <a:pt x="0" y="5317212"/>
                </a:cubicBezTo>
                <a:cubicBezTo>
                  <a:pt x="-13664" y="5170472"/>
                  <a:pt x="-885" y="5003713"/>
                  <a:pt x="0" y="4758905"/>
                </a:cubicBezTo>
                <a:cubicBezTo>
                  <a:pt x="885" y="4514097"/>
                  <a:pt x="23400" y="4446519"/>
                  <a:pt x="0" y="4253770"/>
                </a:cubicBezTo>
                <a:cubicBezTo>
                  <a:pt x="-23400" y="4061021"/>
                  <a:pt x="18483" y="3891856"/>
                  <a:pt x="0" y="3589118"/>
                </a:cubicBezTo>
                <a:cubicBezTo>
                  <a:pt x="-18483" y="3286380"/>
                  <a:pt x="15184" y="3187151"/>
                  <a:pt x="0" y="2818122"/>
                </a:cubicBezTo>
                <a:cubicBezTo>
                  <a:pt x="-15184" y="2449093"/>
                  <a:pt x="-19679" y="2431229"/>
                  <a:pt x="0" y="2206643"/>
                </a:cubicBezTo>
                <a:cubicBezTo>
                  <a:pt x="19679" y="1982057"/>
                  <a:pt x="-12772" y="1828464"/>
                  <a:pt x="0" y="1595164"/>
                </a:cubicBezTo>
                <a:cubicBezTo>
                  <a:pt x="12772" y="1361864"/>
                  <a:pt x="-305" y="1109445"/>
                  <a:pt x="0" y="930512"/>
                </a:cubicBezTo>
                <a:cubicBezTo>
                  <a:pt x="305" y="751579"/>
                  <a:pt x="-32951" y="317076"/>
                  <a:pt x="0" y="0"/>
                </a:cubicBezTo>
                <a:close/>
              </a:path>
              <a:path w="2586751" h="5317212" stroke="0" extrusionOk="0">
                <a:moveTo>
                  <a:pt x="0" y="0"/>
                </a:moveTo>
                <a:cubicBezTo>
                  <a:pt x="204156" y="-17176"/>
                  <a:pt x="356239" y="-14008"/>
                  <a:pt x="620820" y="0"/>
                </a:cubicBezTo>
                <a:cubicBezTo>
                  <a:pt x="885401" y="14008"/>
                  <a:pt x="988484" y="4042"/>
                  <a:pt x="1189905" y="0"/>
                </a:cubicBezTo>
                <a:cubicBezTo>
                  <a:pt x="1391327" y="-4042"/>
                  <a:pt x="1653207" y="30981"/>
                  <a:pt x="1888328" y="0"/>
                </a:cubicBezTo>
                <a:cubicBezTo>
                  <a:pt x="2123449" y="-30981"/>
                  <a:pt x="2444898" y="-30980"/>
                  <a:pt x="2586751" y="0"/>
                </a:cubicBezTo>
                <a:cubicBezTo>
                  <a:pt x="2611466" y="263171"/>
                  <a:pt x="2569135" y="477235"/>
                  <a:pt x="2586751" y="611479"/>
                </a:cubicBezTo>
                <a:cubicBezTo>
                  <a:pt x="2604367" y="745723"/>
                  <a:pt x="2596027" y="910557"/>
                  <a:pt x="2586751" y="1169787"/>
                </a:cubicBezTo>
                <a:cubicBezTo>
                  <a:pt x="2577475" y="1429017"/>
                  <a:pt x="2582139" y="1667400"/>
                  <a:pt x="2586751" y="1834438"/>
                </a:cubicBezTo>
                <a:cubicBezTo>
                  <a:pt x="2591363" y="2001476"/>
                  <a:pt x="2553677" y="2258704"/>
                  <a:pt x="2586751" y="2499090"/>
                </a:cubicBezTo>
                <a:cubicBezTo>
                  <a:pt x="2619825" y="2739476"/>
                  <a:pt x="2577304" y="2926500"/>
                  <a:pt x="2586751" y="3057397"/>
                </a:cubicBezTo>
                <a:cubicBezTo>
                  <a:pt x="2596198" y="3188294"/>
                  <a:pt x="2570725" y="3425198"/>
                  <a:pt x="2586751" y="3615704"/>
                </a:cubicBezTo>
                <a:cubicBezTo>
                  <a:pt x="2602777" y="3806210"/>
                  <a:pt x="2557999" y="4020324"/>
                  <a:pt x="2586751" y="4280356"/>
                </a:cubicBezTo>
                <a:cubicBezTo>
                  <a:pt x="2615503" y="4540388"/>
                  <a:pt x="2629677" y="5108916"/>
                  <a:pt x="2586751" y="5317212"/>
                </a:cubicBezTo>
                <a:cubicBezTo>
                  <a:pt x="2429027" y="5331221"/>
                  <a:pt x="2286597" y="5308887"/>
                  <a:pt x="2017666" y="5317212"/>
                </a:cubicBezTo>
                <a:cubicBezTo>
                  <a:pt x="1748735" y="5325537"/>
                  <a:pt x="1620283" y="5328944"/>
                  <a:pt x="1319243" y="5317212"/>
                </a:cubicBezTo>
                <a:cubicBezTo>
                  <a:pt x="1018203" y="5305480"/>
                  <a:pt x="967679" y="5331805"/>
                  <a:pt x="724290" y="5317212"/>
                </a:cubicBezTo>
                <a:cubicBezTo>
                  <a:pt x="480901" y="5302619"/>
                  <a:pt x="339673" y="5312957"/>
                  <a:pt x="0" y="5317212"/>
                </a:cubicBezTo>
                <a:cubicBezTo>
                  <a:pt x="34546" y="4943315"/>
                  <a:pt x="-26160" y="4772435"/>
                  <a:pt x="0" y="4546216"/>
                </a:cubicBezTo>
                <a:cubicBezTo>
                  <a:pt x="26160" y="4319997"/>
                  <a:pt x="-19565" y="4247117"/>
                  <a:pt x="0" y="4041081"/>
                </a:cubicBezTo>
                <a:cubicBezTo>
                  <a:pt x="19565" y="3835045"/>
                  <a:pt x="12831" y="3649550"/>
                  <a:pt x="0" y="3482774"/>
                </a:cubicBezTo>
                <a:cubicBezTo>
                  <a:pt x="-12831" y="3315998"/>
                  <a:pt x="7299" y="3163472"/>
                  <a:pt x="0" y="2924467"/>
                </a:cubicBezTo>
                <a:cubicBezTo>
                  <a:pt x="-7299" y="2685462"/>
                  <a:pt x="6202" y="2487455"/>
                  <a:pt x="0" y="2312987"/>
                </a:cubicBezTo>
                <a:cubicBezTo>
                  <a:pt x="-6202" y="2138519"/>
                  <a:pt x="37450" y="1814674"/>
                  <a:pt x="0" y="1541991"/>
                </a:cubicBezTo>
                <a:cubicBezTo>
                  <a:pt x="-37450" y="1269308"/>
                  <a:pt x="-32576" y="1165220"/>
                  <a:pt x="0" y="877340"/>
                </a:cubicBezTo>
                <a:cubicBezTo>
                  <a:pt x="32576" y="589460"/>
                  <a:pt x="-9402" y="230846"/>
                  <a:pt x="0" y="0"/>
                </a:cubicBezTo>
                <a:close/>
              </a:path>
            </a:pathLst>
          </a:custGeom>
          <a:ln w="41275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2"/>
            </a:gs>
            <a:gs pos="100000">
              <a:srgbClr val="27215D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834392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Jegyzetek</a:t>
            </a:r>
            <a:b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8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5AFDAE-2DB4-15EE-E5F8-A3140416DE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" t="1666" r="4033" b="1424"/>
          <a:stretch/>
        </p:blipFill>
        <p:spPr>
          <a:xfrm>
            <a:off x="2476047" y="1370419"/>
            <a:ext cx="2879725" cy="5155775"/>
          </a:xfrm>
          <a:custGeom>
            <a:avLst/>
            <a:gdLst>
              <a:gd name="connsiteX0" fmla="*/ 0 w 2879725"/>
              <a:gd name="connsiteY0" fmla="*/ 0 h 5155775"/>
              <a:gd name="connsiteX1" fmla="*/ 518351 w 2879725"/>
              <a:gd name="connsiteY1" fmla="*/ 0 h 5155775"/>
              <a:gd name="connsiteX2" fmla="*/ 1065498 w 2879725"/>
              <a:gd name="connsiteY2" fmla="*/ 0 h 5155775"/>
              <a:gd name="connsiteX3" fmla="*/ 1699038 w 2879725"/>
              <a:gd name="connsiteY3" fmla="*/ 0 h 5155775"/>
              <a:gd name="connsiteX4" fmla="*/ 2274983 w 2879725"/>
              <a:gd name="connsiteY4" fmla="*/ 0 h 5155775"/>
              <a:gd name="connsiteX5" fmla="*/ 2879725 w 2879725"/>
              <a:gd name="connsiteY5" fmla="*/ 0 h 5155775"/>
              <a:gd name="connsiteX6" fmla="*/ 2879725 w 2879725"/>
              <a:gd name="connsiteY6" fmla="*/ 592914 h 5155775"/>
              <a:gd name="connsiteX7" fmla="*/ 2879725 w 2879725"/>
              <a:gd name="connsiteY7" fmla="*/ 1134271 h 5155775"/>
              <a:gd name="connsiteX8" fmla="*/ 2879725 w 2879725"/>
              <a:gd name="connsiteY8" fmla="*/ 1830300 h 5155775"/>
              <a:gd name="connsiteX9" fmla="*/ 2879725 w 2879725"/>
              <a:gd name="connsiteY9" fmla="*/ 2371657 h 5155775"/>
              <a:gd name="connsiteX10" fmla="*/ 2879725 w 2879725"/>
              <a:gd name="connsiteY10" fmla="*/ 2861455 h 5155775"/>
              <a:gd name="connsiteX11" fmla="*/ 2879725 w 2879725"/>
              <a:gd name="connsiteY11" fmla="*/ 3402811 h 5155775"/>
              <a:gd name="connsiteX12" fmla="*/ 2879725 w 2879725"/>
              <a:gd name="connsiteY12" fmla="*/ 3995726 h 5155775"/>
              <a:gd name="connsiteX13" fmla="*/ 2879725 w 2879725"/>
              <a:gd name="connsiteY13" fmla="*/ 5155775 h 5155775"/>
              <a:gd name="connsiteX14" fmla="*/ 2361375 w 2879725"/>
              <a:gd name="connsiteY14" fmla="*/ 5155775 h 5155775"/>
              <a:gd name="connsiteX15" fmla="*/ 1843024 w 2879725"/>
              <a:gd name="connsiteY15" fmla="*/ 5155775 h 5155775"/>
              <a:gd name="connsiteX16" fmla="*/ 1267079 w 2879725"/>
              <a:gd name="connsiteY16" fmla="*/ 5155775 h 5155775"/>
              <a:gd name="connsiteX17" fmla="*/ 691134 w 2879725"/>
              <a:gd name="connsiteY17" fmla="*/ 5155775 h 5155775"/>
              <a:gd name="connsiteX18" fmla="*/ 0 w 2879725"/>
              <a:gd name="connsiteY18" fmla="*/ 5155775 h 5155775"/>
              <a:gd name="connsiteX19" fmla="*/ 0 w 2879725"/>
              <a:gd name="connsiteY19" fmla="*/ 4511303 h 5155775"/>
              <a:gd name="connsiteX20" fmla="*/ 0 w 2879725"/>
              <a:gd name="connsiteY20" fmla="*/ 3918389 h 5155775"/>
              <a:gd name="connsiteX21" fmla="*/ 0 w 2879725"/>
              <a:gd name="connsiteY21" fmla="*/ 3273917 h 5155775"/>
              <a:gd name="connsiteX22" fmla="*/ 0 w 2879725"/>
              <a:gd name="connsiteY22" fmla="*/ 2577888 h 5155775"/>
              <a:gd name="connsiteX23" fmla="*/ 0 w 2879725"/>
              <a:gd name="connsiteY23" fmla="*/ 1881858 h 5155775"/>
              <a:gd name="connsiteX24" fmla="*/ 0 w 2879725"/>
              <a:gd name="connsiteY24" fmla="*/ 1185828 h 5155775"/>
              <a:gd name="connsiteX25" fmla="*/ 0 w 2879725"/>
              <a:gd name="connsiteY25" fmla="*/ 0 h 515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79725" h="5155775" fill="none" extrusionOk="0">
                <a:moveTo>
                  <a:pt x="0" y="0"/>
                </a:moveTo>
                <a:cubicBezTo>
                  <a:pt x="159248" y="-21884"/>
                  <a:pt x="379834" y="-16660"/>
                  <a:pt x="518351" y="0"/>
                </a:cubicBezTo>
                <a:cubicBezTo>
                  <a:pt x="656868" y="16660"/>
                  <a:pt x="877395" y="20806"/>
                  <a:pt x="1065498" y="0"/>
                </a:cubicBezTo>
                <a:cubicBezTo>
                  <a:pt x="1253601" y="-20806"/>
                  <a:pt x="1537654" y="-29367"/>
                  <a:pt x="1699038" y="0"/>
                </a:cubicBezTo>
                <a:cubicBezTo>
                  <a:pt x="1860422" y="29367"/>
                  <a:pt x="2117084" y="8029"/>
                  <a:pt x="2274983" y="0"/>
                </a:cubicBezTo>
                <a:cubicBezTo>
                  <a:pt x="2432882" y="-8029"/>
                  <a:pt x="2614052" y="13558"/>
                  <a:pt x="2879725" y="0"/>
                </a:cubicBezTo>
                <a:cubicBezTo>
                  <a:pt x="2889528" y="198317"/>
                  <a:pt x="2858601" y="389001"/>
                  <a:pt x="2879725" y="592914"/>
                </a:cubicBezTo>
                <a:cubicBezTo>
                  <a:pt x="2900849" y="796827"/>
                  <a:pt x="2903342" y="883545"/>
                  <a:pt x="2879725" y="1134271"/>
                </a:cubicBezTo>
                <a:cubicBezTo>
                  <a:pt x="2856108" y="1384997"/>
                  <a:pt x="2876138" y="1661006"/>
                  <a:pt x="2879725" y="1830300"/>
                </a:cubicBezTo>
                <a:cubicBezTo>
                  <a:pt x="2883312" y="1999594"/>
                  <a:pt x="2882265" y="2207954"/>
                  <a:pt x="2879725" y="2371657"/>
                </a:cubicBezTo>
                <a:cubicBezTo>
                  <a:pt x="2877185" y="2535360"/>
                  <a:pt x="2855369" y="2675631"/>
                  <a:pt x="2879725" y="2861455"/>
                </a:cubicBezTo>
                <a:cubicBezTo>
                  <a:pt x="2904081" y="3047279"/>
                  <a:pt x="2905425" y="3251692"/>
                  <a:pt x="2879725" y="3402811"/>
                </a:cubicBezTo>
                <a:cubicBezTo>
                  <a:pt x="2854025" y="3553930"/>
                  <a:pt x="2886480" y="3765401"/>
                  <a:pt x="2879725" y="3995726"/>
                </a:cubicBezTo>
                <a:cubicBezTo>
                  <a:pt x="2872970" y="4226052"/>
                  <a:pt x="2862813" y="4802161"/>
                  <a:pt x="2879725" y="5155775"/>
                </a:cubicBezTo>
                <a:cubicBezTo>
                  <a:pt x="2772547" y="5155255"/>
                  <a:pt x="2616183" y="5146894"/>
                  <a:pt x="2361375" y="5155775"/>
                </a:cubicBezTo>
                <a:cubicBezTo>
                  <a:pt x="2106567" y="5164657"/>
                  <a:pt x="2028563" y="5176224"/>
                  <a:pt x="1843024" y="5155775"/>
                </a:cubicBezTo>
                <a:cubicBezTo>
                  <a:pt x="1657485" y="5135326"/>
                  <a:pt x="1507761" y="5135588"/>
                  <a:pt x="1267079" y="5155775"/>
                </a:cubicBezTo>
                <a:cubicBezTo>
                  <a:pt x="1026397" y="5175962"/>
                  <a:pt x="832792" y="5152383"/>
                  <a:pt x="691134" y="5155775"/>
                </a:cubicBezTo>
                <a:cubicBezTo>
                  <a:pt x="549477" y="5159167"/>
                  <a:pt x="176178" y="5127252"/>
                  <a:pt x="0" y="5155775"/>
                </a:cubicBezTo>
                <a:cubicBezTo>
                  <a:pt x="29230" y="5006579"/>
                  <a:pt x="9859" y="4752028"/>
                  <a:pt x="0" y="4511303"/>
                </a:cubicBezTo>
                <a:cubicBezTo>
                  <a:pt x="-9859" y="4270578"/>
                  <a:pt x="-4571" y="4048052"/>
                  <a:pt x="0" y="3918389"/>
                </a:cubicBezTo>
                <a:cubicBezTo>
                  <a:pt x="4571" y="3788726"/>
                  <a:pt x="-5483" y="3434217"/>
                  <a:pt x="0" y="3273917"/>
                </a:cubicBezTo>
                <a:cubicBezTo>
                  <a:pt x="5483" y="3113617"/>
                  <a:pt x="-441" y="2794502"/>
                  <a:pt x="0" y="2577888"/>
                </a:cubicBezTo>
                <a:cubicBezTo>
                  <a:pt x="441" y="2361274"/>
                  <a:pt x="-25340" y="2053566"/>
                  <a:pt x="0" y="1881858"/>
                </a:cubicBezTo>
                <a:cubicBezTo>
                  <a:pt x="25340" y="1710150"/>
                  <a:pt x="8299" y="1419733"/>
                  <a:pt x="0" y="1185828"/>
                </a:cubicBezTo>
                <a:cubicBezTo>
                  <a:pt x="-8299" y="951923"/>
                  <a:pt x="-31211" y="333419"/>
                  <a:pt x="0" y="0"/>
                </a:cubicBezTo>
                <a:close/>
              </a:path>
              <a:path w="2879725" h="5155775" stroke="0" extrusionOk="0">
                <a:moveTo>
                  <a:pt x="0" y="0"/>
                </a:moveTo>
                <a:cubicBezTo>
                  <a:pt x="188889" y="10215"/>
                  <a:pt x="310087" y="-7917"/>
                  <a:pt x="547148" y="0"/>
                </a:cubicBezTo>
                <a:cubicBezTo>
                  <a:pt x="784209" y="7917"/>
                  <a:pt x="838249" y="5008"/>
                  <a:pt x="1036701" y="0"/>
                </a:cubicBezTo>
                <a:cubicBezTo>
                  <a:pt x="1235153" y="-5008"/>
                  <a:pt x="1491532" y="-22054"/>
                  <a:pt x="1670241" y="0"/>
                </a:cubicBezTo>
                <a:cubicBezTo>
                  <a:pt x="1848950" y="22054"/>
                  <a:pt x="2013771" y="-6911"/>
                  <a:pt x="2217388" y="0"/>
                </a:cubicBezTo>
                <a:cubicBezTo>
                  <a:pt x="2421005" y="6911"/>
                  <a:pt x="2597282" y="-25162"/>
                  <a:pt x="2879725" y="0"/>
                </a:cubicBezTo>
                <a:cubicBezTo>
                  <a:pt x="2912605" y="211055"/>
                  <a:pt x="2895188" y="542558"/>
                  <a:pt x="2879725" y="747587"/>
                </a:cubicBezTo>
                <a:cubicBezTo>
                  <a:pt x="2864262" y="952616"/>
                  <a:pt x="2859788" y="1197602"/>
                  <a:pt x="2879725" y="1392059"/>
                </a:cubicBezTo>
                <a:cubicBezTo>
                  <a:pt x="2899662" y="1586516"/>
                  <a:pt x="2862650" y="1770649"/>
                  <a:pt x="2879725" y="2036531"/>
                </a:cubicBezTo>
                <a:cubicBezTo>
                  <a:pt x="2896800" y="2302413"/>
                  <a:pt x="2883810" y="2379520"/>
                  <a:pt x="2879725" y="2577888"/>
                </a:cubicBezTo>
                <a:cubicBezTo>
                  <a:pt x="2875640" y="2776256"/>
                  <a:pt x="2894261" y="2859122"/>
                  <a:pt x="2879725" y="3119244"/>
                </a:cubicBezTo>
                <a:cubicBezTo>
                  <a:pt x="2865189" y="3379366"/>
                  <a:pt x="2904069" y="3450825"/>
                  <a:pt x="2879725" y="3763716"/>
                </a:cubicBezTo>
                <a:cubicBezTo>
                  <a:pt x="2855381" y="4076607"/>
                  <a:pt x="2881286" y="4171428"/>
                  <a:pt x="2879725" y="4459745"/>
                </a:cubicBezTo>
                <a:cubicBezTo>
                  <a:pt x="2878164" y="4748062"/>
                  <a:pt x="2861209" y="4978178"/>
                  <a:pt x="2879725" y="5155775"/>
                </a:cubicBezTo>
                <a:cubicBezTo>
                  <a:pt x="2620282" y="5135056"/>
                  <a:pt x="2557886" y="5146688"/>
                  <a:pt x="2303780" y="5155775"/>
                </a:cubicBezTo>
                <a:cubicBezTo>
                  <a:pt x="2049674" y="5164862"/>
                  <a:pt x="2011060" y="5161477"/>
                  <a:pt x="1785430" y="5155775"/>
                </a:cubicBezTo>
                <a:cubicBezTo>
                  <a:pt x="1559800" y="5150074"/>
                  <a:pt x="1348979" y="5137378"/>
                  <a:pt x="1209484" y="5155775"/>
                </a:cubicBezTo>
                <a:cubicBezTo>
                  <a:pt x="1069989" y="5174172"/>
                  <a:pt x="754224" y="5182291"/>
                  <a:pt x="575945" y="5155775"/>
                </a:cubicBezTo>
                <a:cubicBezTo>
                  <a:pt x="397666" y="5129259"/>
                  <a:pt x="254383" y="5172750"/>
                  <a:pt x="0" y="5155775"/>
                </a:cubicBezTo>
                <a:cubicBezTo>
                  <a:pt x="15836" y="4987924"/>
                  <a:pt x="-7820" y="4879881"/>
                  <a:pt x="0" y="4665976"/>
                </a:cubicBezTo>
                <a:cubicBezTo>
                  <a:pt x="7820" y="4452071"/>
                  <a:pt x="23817" y="4243019"/>
                  <a:pt x="0" y="4124620"/>
                </a:cubicBezTo>
                <a:cubicBezTo>
                  <a:pt x="-23817" y="4006221"/>
                  <a:pt x="-15506" y="3680466"/>
                  <a:pt x="0" y="3531706"/>
                </a:cubicBezTo>
                <a:cubicBezTo>
                  <a:pt x="15506" y="3382946"/>
                  <a:pt x="33534" y="3001730"/>
                  <a:pt x="0" y="2784119"/>
                </a:cubicBezTo>
                <a:cubicBezTo>
                  <a:pt x="-33534" y="2566508"/>
                  <a:pt x="2547" y="2414342"/>
                  <a:pt x="0" y="2139647"/>
                </a:cubicBezTo>
                <a:cubicBezTo>
                  <a:pt x="-2547" y="1864952"/>
                  <a:pt x="23983" y="1727024"/>
                  <a:pt x="0" y="1546733"/>
                </a:cubicBezTo>
                <a:cubicBezTo>
                  <a:pt x="-23983" y="1366442"/>
                  <a:pt x="-6104" y="1291704"/>
                  <a:pt x="0" y="1056934"/>
                </a:cubicBezTo>
                <a:cubicBezTo>
                  <a:pt x="6104" y="822164"/>
                  <a:pt x="10577" y="683264"/>
                  <a:pt x="0" y="567135"/>
                </a:cubicBezTo>
                <a:cubicBezTo>
                  <a:pt x="-10577" y="451006"/>
                  <a:pt x="8235" y="201123"/>
                  <a:pt x="0" y="0"/>
                </a:cubicBezTo>
                <a:close/>
              </a:path>
            </a:pathLst>
          </a:custGeom>
          <a:ln w="41275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2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893" y="153234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Nehézségeink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1589597" y="2886869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Alapértelmezett betűtípus megváltoztatása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(GitHub </a:t>
            </a:r>
            <a:r>
              <a:rPr lang="hu-HU" sz="2400" b="1" dirty="0" err="1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dependency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Értesítések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(Alarm Manager)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Widgetek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„megbízhatósága”</a:t>
            </a:r>
          </a:p>
          <a:p>
            <a:pPr marL="0" indent="0">
              <a:lnSpc>
                <a:spcPct val="80000"/>
              </a:lnSpc>
              <a:spcAft>
                <a:spcPts val="1200"/>
              </a:spcAft>
              <a:buSzPct val="16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21" name="Kép 20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140798C4-EAB6-5B32-8DCD-E13BE03F7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30" y="1293873"/>
            <a:ext cx="2814720" cy="507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1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206</Words>
  <Application>Microsoft Office PowerPoint</Application>
  <PresentationFormat>Szélesvásznú</PresentationFormat>
  <Paragraphs>45</Paragraphs>
  <Slides>13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21" baseType="lpstr">
      <vt:lpstr>Arial</vt:lpstr>
      <vt:lpstr>Baloo Tamma 2</vt:lpstr>
      <vt:lpstr>Baloo Tamma 2 ExtraBold</vt:lpstr>
      <vt:lpstr>Baloo Tamma 2 SemiBold</vt:lpstr>
      <vt:lpstr>Calibri</vt:lpstr>
      <vt:lpstr>Calibri Light</vt:lpstr>
      <vt:lpstr>Century Gothic</vt:lpstr>
      <vt:lpstr>Office-téma</vt:lpstr>
      <vt:lpstr>PowerPoint-bemutató</vt:lpstr>
      <vt:lpstr>PowerPoint-bemutató</vt:lpstr>
      <vt:lpstr>Mit terveztünk a harmadik demóig? avagy terveink a mai workshopra</vt:lpstr>
      <vt:lpstr>Haladás az előző workshop óta</vt:lpstr>
      <vt:lpstr>PowerPoint-bemutató</vt:lpstr>
      <vt:lpstr>PowerPoint-bemutató</vt:lpstr>
      <vt:lpstr>PowerPoint-bemutató</vt:lpstr>
      <vt:lpstr>PowerPoint-bemutató</vt:lpstr>
      <vt:lpstr>Nehézségeink</vt:lpstr>
      <vt:lpstr>Webes felület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Magyarcsik</cp:lastModifiedBy>
  <cp:revision>47</cp:revision>
  <dcterms:created xsi:type="dcterms:W3CDTF">2024-01-16T17:59:05Z</dcterms:created>
  <dcterms:modified xsi:type="dcterms:W3CDTF">2024-01-18T19:50:04Z</dcterms:modified>
</cp:coreProperties>
</file>